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7" r:id="rId4"/>
    <p:sldId id="261" r:id="rId5"/>
    <p:sldId id="258" r:id="rId6"/>
    <p:sldId id="268" r:id="rId7"/>
    <p:sldId id="264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52F84-1B80-4BAD-B854-F86AE164F918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F6E0F-C62E-4243-896A-962496B9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5"/>
            <a:ext cx="4848992" cy="34281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90988"/>
            <a:ext cx="8064500" cy="2767012"/>
          </a:xfrm>
        </p:spPr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C00000"/>
                </a:solidFill>
                <a:latin typeface="Comic Sans MS" pitchFamily="66" charset="0"/>
              </a:rPr>
              <a:t>Мы такие разные, </a:t>
            </a:r>
            <a:br>
              <a:rPr lang="ru-RU" sz="6000" b="1" i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6000" b="1" i="1" dirty="0">
                <a:solidFill>
                  <a:srgbClr val="C00000"/>
                </a:solidFill>
                <a:latin typeface="Comic Sans MS" pitchFamily="66" charset="0"/>
              </a:rPr>
              <a:t>но мы всё-таки ВМЕСТЕ!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95513" y="188913"/>
            <a:ext cx="5056187" cy="4376737"/>
            <a:chOff x="576" y="240"/>
            <a:chExt cx="4704" cy="3993"/>
          </a:xfrm>
        </p:grpSpPr>
        <p:pic>
          <p:nvPicPr>
            <p:cNvPr id="2054" name="Picture 6" descr="Цените людей"/>
            <p:cNvPicPr>
              <a:picLocks noChangeAspect="1" noChangeArrowheads="1"/>
            </p:cNvPicPr>
            <p:nvPr/>
          </p:nvPicPr>
          <p:blipFill>
            <a:blip r:embed="rId2" cstate="print"/>
            <a:srcRect l="6889" t="4214" r="6889" b="4214"/>
            <a:stretch>
              <a:fillRect/>
            </a:stretch>
          </p:blipFill>
          <p:spPr bwMode="auto">
            <a:xfrm>
              <a:off x="1536" y="240"/>
              <a:ext cx="2924" cy="3491"/>
            </a:xfrm>
            <a:prstGeom prst="rect">
              <a:avLst/>
            </a:prstGeom>
            <a:noFill/>
          </p:spPr>
        </p:pic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76" y="3648"/>
              <a:ext cx="4704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700213"/>
            <a:ext cx="295275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500" y="476250"/>
            <a:ext cx="78755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57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5157788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157788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357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x_561260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163292"/>
            <a:ext cx="9143431" cy="65317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/>
                </a:solidFill>
              </a:rPr>
              <a:t>Население планеты Земля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484313"/>
            <a:ext cx="4643438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i="1" dirty="0">
                <a:solidFill>
                  <a:srgbClr val="C00000"/>
                </a:solidFill>
              </a:rPr>
              <a:t> составляет почти </a:t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7 миллиардов человек различных национальностей.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119813" y="1196975"/>
            <a:ext cx="30241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000" b="1" i="1" dirty="0" smtClean="0">
              <a:solidFill>
                <a:schemeClr val="tx2"/>
              </a:solidFill>
            </a:endParaRPr>
          </a:p>
          <a:p>
            <a:pPr algn="ctr"/>
            <a:endParaRPr lang="en-US" sz="2000" b="1" i="1" dirty="0" smtClean="0">
              <a:solidFill>
                <a:schemeClr val="tx2"/>
              </a:solidFill>
            </a:endParaRPr>
          </a:p>
          <a:p>
            <a:pPr algn="ctr"/>
            <a:endParaRPr lang="en-US" sz="20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Арабы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Бенгальцы</a:t>
            </a:r>
            <a:b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Белорусы</a:t>
            </a:r>
            <a:b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Венгры</a:t>
            </a:r>
            <a:b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Греки</a:t>
            </a:r>
            <a:b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Дигорцы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Египтяне</a:t>
            </a:r>
            <a:b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Ингуши</a:t>
            </a:r>
            <a:b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Калмыки</a:t>
            </a:r>
            <a:b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Латыши</a:t>
            </a:r>
            <a:b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Молдаване</a:t>
            </a:r>
            <a:b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Немцы</a:t>
            </a:r>
            <a:b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Осетины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84663" y="2349500"/>
            <a:ext cx="30241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Поморы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Русские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Румыны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Сербы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Татары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Удмурты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Французы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Хорваты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Цыгане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Черкесы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Шведы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Эскимосы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Японцы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0"/>
            <a:ext cx="6696744" cy="98072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Толерантность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4752529" cy="5471889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2800" b="1" i="1" dirty="0"/>
              <a:t>терпимость к чужому мнению, вероисповеданию, поведению, культуре, политическим взглядам, национальности, то есть это проявление терпимости, понимания и уважения к личности другого человека независим от каких-либо отличий.</a:t>
            </a:r>
            <a:r>
              <a:rPr lang="ru-RU" sz="2800" b="1" dirty="0"/>
              <a:t> </a:t>
            </a:r>
          </a:p>
          <a:p>
            <a:pPr algn="ctr">
              <a:buFontTx/>
              <a:buNone/>
            </a:pPr>
            <a:endParaRPr lang="ru-RU" sz="2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99381" y="2492896"/>
            <a:ext cx="4339384" cy="3351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КНЯЗЬ Шарль Морис де </a:t>
            </a:r>
            <a:r>
              <a:rPr lang="ru-RU" b="1" dirty="0" err="1" smtClean="0"/>
              <a:t>Талейран-Перигор</a:t>
            </a:r>
            <a:endParaRPr lang="ru-RU" dirty="0"/>
          </a:p>
        </p:txBody>
      </p:sp>
      <p:pic>
        <p:nvPicPr>
          <p:cNvPr id="1026" name="Picture 2" descr="C:\Users\Администратор\Downloads\800px-Charles-Maurice_de_Talleyrand-Périgor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873609" cy="4389437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ownloads\Valencay-chateau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36912"/>
            <a:ext cx="5817840" cy="3878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28625"/>
            <a:ext cx="7715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H:\Documents and Settings\Aida\Рабочий стол\Рисунок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500313"/>
            <a:ext cx="61817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643438"/>
            <a:ext cx="76438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2071688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3399"/>
                </a:solidFill>
              </a:rPr>
              <a:t>Люди на свет рождаются разными: непохожими, своеобразными.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2875" y="4286250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Чтобы других ты смог понимать, нужно терпенье в себе воспитать.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6732588" cy="3789362"/>
          </a:xfrm>
        </p:spPr>
        <p:txBody>
          <a:bodyPr/>
          <a:lstStyle/>
          <a:p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Быть толерантным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ru-RU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означает уважать других, невзирая на различия.                            Это означает быть внимательным к другим </a:t>
            </a:r>
            <a:br>
              <a:rPr lang="ru-RU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обращать внимание на то, </a:t>
            </a:r>
            <a:br>
              <a:rPr lang="ru-RU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нас сближает.</a:t>
            </a:r>
          </a:p>
        </p:txBody>
      </p:sp>
      <p:pic>
        <p:nvPicPr>
          <p:cNvPr id="12292" name="Picture 4" descr="ras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4076700"/>
            <a:ext cx="3976687" cy="258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357313"/>
            <a:ext cx="56959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H:\Documents and Settings\Aida\Рабочий стол\Рисунок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214438"/>
            <a:ext cx="625475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571500"/>
            <a:ext cx="73152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85938" y="5786438"/>
            <a:ext cx="5329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Все – мы разные, все мы – равные!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105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Мы такие разные,  но мы всё-таки ВМЕСТЕ!</vt:lpstr>
      <vt:lpstr>Слайд 2</vt:lpstr>
      <vt:lpstr>Слайд 3</vt:lpstr>
      <vt:lpstr>Население планеты Земля</vt:lpstr>
      <vt:lpstr>Толерантность</vt:lpstr>
      <vt:lpstr>КНЯЗЬ Шарль Морис де Талейран-Перигор</vt:lpstr>
      <vt:lpstr>Слайд 7</vt:lpstr>
      <vt:lpstr>Быть толерантным – означает уважать других, невзирая на различия.                            Это означает быть внимательным к другим  и обращать внимание на то,  что нас сближает.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такие разные,  но мы всё-таки ВМЕСТЕ!</dc:title>
  <dc:creator>Администратор</dc:creator>
  <cp:lastModifiedBy>Юлия</cp:lastModifiedBy>
  <cp:revision>7</cp:revision>
  <dcterms:created xsi:type="dcterms:W3CDTF">2014-11-23T10:36:19Z</dcterms:created>
  <dcterms:modified xsi:type="dcterms:W3CDTF">2016-11-16T07:34:33Z</dcterms:modified>
</cp:coreProperties>
</file>